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8" r:id="rId22"/>
  </p:sldIdLst>
  <p:sldSz cx="9144000" cy="6858000" type="screen4x3"/>
  <p:notesSz cx="6858000" cy="9144000"/>
  <p:photoAlbum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5423-EA15-4984-8594-527B22EF9043}" type="datetimeFigureOut">
              <a:rPr lang="tr-TR" smtClean="0"/>
              <a:pPr/>
              <a:t>19.05.2012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EED5-E092-4743-8CC4-D32EEF1DAA2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5423-EA15-4984-8594-527B22EF9043}" type="datetimeFigureOut">
              <a:rPr lang="tr-TR" smtClean="0"/>
              <a:pPr/>
              <a:t>19.05.2012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EED5-E092-4743-8CC4-D32EEF1DAA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5423-EA15-4984-8594-527B22EF9043}" type="datetimeFigureOut">
              <a:rPr lang="tr-TR" smtClean="0"/>
              <a:pPr/>
              <a:t>19.05.2012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EED5-E092-4743-8CC4-D32EEF1DAA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5423-EA15-4984-8594-527B22EF9043}" type="datetimeFigureOut">
              <a:rPr lang="tr-TR" smtClean="0"/>
              <a:pPr/>
              <a:t>19.05.2012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EED5-E092-4743-8CC4-D32EEF1DAA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5423-EA15-4984-8594-527B22EF9043}" type="datetimeFigureOut">
              <a:rPr lang="tr-TR" smtClean="0"/>
              <a:pPr/>
              <a:t>19.05.2012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7B6EED5-E092-4743-8CC4-D32EEF1DAA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5423-EA15-4984-8594-527B22EF9043}" type="datetimeFigureOut">
              <a:rPr lang="tr-TR" smtClean="0"/>
              <a:pPr/>
              <a:t>19.05.2012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EED5-E092-4743-8CC4-D32EEF1DAA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5423-EA15-4984-8594-527B22EF9043}" type="datetimeFigureOut">
              <a:rPr lang="tr-TR" smtClean="0"/>
              <a:pPr/>
              <a:t>19.05.2012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EED5-E092-4743-8CC4-D32EEF1DAA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5423-EA15-4984-8594-527B22EF9043}" type="datetimeFigureOut">
              <a:rPr lang="tr-TR" smtClean="0"/>
              <a:pPr/>
              <a:t>19.05.2012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EED5-E092-4743-8CC4-D32EEF1DAA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5423-EA15-4984-8594-527B22EF9043}" type="datetimeFigureOut">
              <a:rPr lang="tr-TR" smtClean="0"/>
              <a:pPr/>
              <a:t>19.05.2012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EED5-E092-4743-8CC4-D32EEF1DAA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5423-EA15-4984-8594-527B22EF9043}" type="datetimeFigureOut">
              <a:rPr lang="tr-TR" smtClean="0"/>
              <a:pPr/>
              <a:t>19.05.2012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EED5-E092-4743-8CC4-D32EEF1DAA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5423-EA15-4984-8594-527B22EF9043}" type="datetimeFigureOut">
              <a:rPr lang="tr-TR" smtClean="0"/>
              <a:pPr/>
              <a:t>19.05.2012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EED5-E092-4743-8CC4-D32EEF1DAA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415423-EA15-4984-8594-527B22EF9043}" type="datetimeFigureOut">
              <a:rPr lang="tr-TR" smtClean="0"/>
              <a:pPr/>
              <a:t>19.05.2012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B6EED5-E092-4743-8CC4-D32EEF1DAA2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heel spokes="8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Win%207\Desktop\fatma%20flash\Ho&#351;%20Geli&#351;ler%20Ola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ATAM İZİNDEYİZ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6" name="Hoş Gelişler Ol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15338" y="50004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225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9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012950" y="0"/>
            <a:ext cx="511651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1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88925" y="0"/>
            <a:ext cx="856456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1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278063" y="0"/>
            <a:ext cx="45878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1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144713" y="0"/>
            <a:ext cx="48545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1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493713" y="0"/>
            <a:ext cx="81565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1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166938" y="0"/>
            <a:ext cx="48101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1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090738" y="0"/>
            <a:ext cx="496093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17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346325" y="0"/>
            <a:ext cx="444976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18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174875" y="0"/>
            <a:ext cx="479266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19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217738" y="0"/>
            <a:ext cx="470693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144713" y="0"/>
            <a:ext cx="48545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Tm="10000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images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966913" y="0"/>
            <a:ext cx="52101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20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828800" y="0"/>
            <a:ext cx="54864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814513" y="0"/>
            <a:ext cx="55133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192088"/>
            <a:ext cx="9144000" cy="6472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112963" y="0"/>
            <a:ext cx="49164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168525" y="0"/>
            <a:ext cx="480536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7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003425" y="0"/>
            <a:ext cx="513715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8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489075" y="0"/>
            <a:ext cx="616426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ven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Güven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üven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</TotalTime>
  <Words>2</Words>
  <Application>Microsoft Office PowerPoint</Application>
  <PresentationFormat>Ekran Gösterisi (4:3)</PresentationFormat>
  <Paragraphs>1</Paragraphs>
  <Slides>21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Güven</vt:lpstr>
      <vt:lpstr>ATAM İZİNDEYİZ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ATAM İZİNDEYİZ</dc:title>
  <dc:creator>Win 7</dc:creator>
  <cp:lastModifiedBy>Win 7</cp:lastModifiedBy>
  <cp:revision>9</cp:revision>
  <dcterms:created xsi:type="dcterms:W3CDTF">2012-05-17T08:15:19Z</dcterms:created>
  <dcterms:modified xsi:type="dcterms:W3CDTF">2012-05-19T06:55:15Z</dcterms:modified>
</cp:coreProperties>
</file>